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C3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E1F789-7C56-4F0B-9D7A-169461986374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6570F-27F7-4B8D-8DE5-2C4D32E6532A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2A063-7D6B-4989-9CBA-C723BFBA3950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EBBD-5C27-4EC9-B14E-4F6DF7E71A0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24CF-F378-418E-988B-598AE6C56DC2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EBBD-5C27-4EC9-B14E-4F6DF7E71A0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05E38-7D9B-403C-A28D-2F8629E74483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EBBD-5C27-4EC9-B14E-4F6DF7E71A0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D74A4-0D0B-4F40-8FDC-081C656C9117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EBBD-5C27-4EC9-B14E-4F6DF7E71A0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3719-B62D-40BB-8DA3-96BB63853CA1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EBBD-5C27-4EC9-B14E-4F6DF7E71A0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0360E-FA83-4030-9FE9-BDE6A11535DD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EBBD-5C27-4EC9-B14E-4F6DF7E71A0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C5D6F-FE57-4F61-B61D-18399D31DDD3}" type="datetime1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EBBD-5C27-4EC9-B14E-4F6DF7E71A0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94CD5-E132-4F07-ACE4-DF1018E0AAAC}" type="datetime1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EBBD-5C27-4EC9-B14E-4F6DF7E71A0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C03F-D0AB-4B7C-A3D6-2CD83C4F364B}" type="datetime1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EBBD-5C27-4EC9-B14E-4F6DF7E71A0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F995-FB93-456F-A0E0-9BA312A8745C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EBBD-5C27-4EC9-B14E-4F6DF7E71A0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C26-2389-4B67-B0DF-7C5B57B7C0A2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EBBD-5C27-4EC9-B14E-4F6DF7E71A0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034E-545A-4A58-AF05-E775A5C6439B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4EBBD-5C27-4EC9-B14E-4F6DF7E71A0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3381"/>
            <a:ext cx="12191997" cy="24002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74278"/>
            <a:ext cx="9144000" cy="2387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61878"/>
            <a:ext cx="9144000" cy="1204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600116" y="157446"/>
            <a:ext cx="9261482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2400" b="1" baseline="300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International Conference on Applied Sports</a:t>
            </a:r>
            <a:endParaRPr lang="en-US" sz="2400" b="1" dirty="0">
              <a:solidFill>
                <a:schemeClr val="bg2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Sabaragamwa University of Sri Lanka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i="1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ICAS – 2026</a:t>
            </a:r>
            <a:endParaRPr lang="en-US" sz="2000" b="1" i="1" dirty="0">
              <a:solidFill>
                <a:schemeClr val="bg2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200" i="1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</a:t>
            </a:r>
            <a:r>
              <a:rPr lang="en-US" altLang="en-US" sz="1200" i="1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Emerging Paradigms and Innovative Approaches in Physical Activity, Human Performance, and Sport Management</a:t>
            </a:r>
            <a:r>
              <a:rPr lang="en-US" sz="1200" i="1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”</a:t>
            </a:r>
            <a:endParaRPr lang="en-US" sz="1200" i="1" dirty="0">
              <a:solidFill>
                <a:schemeClr val="bg2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dirty="0">
              <a:solidFill>
                <a:schemeClr val="bg2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" y="6623167"/>
            <a:ext cx="12191999" cy="260350"/>
          </a:xfrm>
          <a:prstGeom prst="rect">
            <a:avLst/>
          </a:prstGeom>
          <a:solidFill>
            <a:srgbClr val="65C3CB"/>
          </a:solidFill>
          <a:ln w="12700">
            <a:solidFill>
              <a:srgbClr val="65C3C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i="1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+mn-ea"/>
              </a:rPr>
              <a:t>3rd International Conference on Applied Sports – Sabaragamuwa University of Sri Lanka - 2026</a:t>
            </a:r>
            <a:endParaRPr lang="en-US" sz="1100" b="1" i="1" dirty="0">
              <a:solidFill>
                <a:schemeClr val="bg2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EBBD-5C27-4EC9-B14E-4F6DF7E71A0B}" type="slidenum">
              <a:rPr lang="en-US" smtClean="0"/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295" y="-86800"/>
            <a:ext cx="2466417" cy="24664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25" y="202296"/>
            <a:ext cx="1733638" cy="17336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EBBD-5C27-4EC9-B14E-4F6DF7E71A0B}" type="slidenum">
              <a:rPr lang="en-US" smtClean="0"/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" y="6623167"/>
            <a:ext cx="12191999" cy="260350"/>
          </a:xfrm>
          <a:prstGeom prst="rect">
            <a:avLst/>
          </a:prstGeom>
          <a:solidFill>
            <a:srgbClr val="65C3CB"/>
          </a:solidFill>
          <a:ln w="12700">
            <a:solidFill>
              <a:srgbClr val="65C3C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i="1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3rd International Conference on Applied Sports – Sabaragamuwa University of Sri Lanka - 2026</a:t>
            </a:r>
            <a:endParaRPr lang="en-US" sz="1100" b="1" i="1" dirty="0">
              <a:solidFill>
                <a:schemeClr val="bg2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295" y="-86800"/>
            <a:ext cx="2466417" cy="246641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</Words>
  <Application>WPS Presentation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SimSun</vt:lpstr>
      <vt:lpstr>Wingdings</vt:lpstr>
      <vt:lpstr>Verdana</vt:lpstr>
      <vt:lpstr>Calibri Light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sarmilan</cp:lastModifiedBy>
  <cp:revision>8</cp:revision>
  <dcterms:created xsi:type="dcterms:W3CDTF">2023-05-20T01:36:00Z</dcterms:created>
  <dcterms:modified xsi:type="dcterms:W3CDTF">2026-06-23T06:21:39Z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2E6BB79EFAEC4EB9B7315630338AB314_12</vt:lpwstr>
  </property>
  <property fmtid="{D5CDD505-2E9C-101B-9397-08002B2CF9AE}" pid="3" name="KSOProductBuildVer">
    <vt:lpwstr>1033-12.1.0.26880</vt:lpwstr>
  </property>
</Properties>
</file>